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8" r:id="rId2"/>
    <p:sldId id="424" r:id="rId3"/>
    <p:sldId id="4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29599"/>
            <a:ext cx="994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Concurrent Server to handle Terminated Childs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-23" y="2175641"/>
            <a:ext cx="2648607" cy="14346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Connect()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37867" y="2175641"/>
            <a:ext cx="2648607" cy="1434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Sockfd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listen() &amp; accept()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667" y="1592306"/>
            <a:ext cx="114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1655" y="1669696"/>
            <a:ext cx="2686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(Parent)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6046" y="225445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48584" y="2561886"/>
            <a:ext cx="3589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 flipV="1">
            <a:off x="2648585" y="3178811"/>
            <a:ext cx="3615554" cy="227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22797">
            <a:off x="3804812" y="4305957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4139" y="4740239"/>
            <a:ext cx="2648607" cy="1434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Sessfd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Communication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7927" y="4234294"/>
            <a:ext cx="243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(Child)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80456" y="4740239"/>
            <a:ext cx="2648607" cy="14346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Calls _exit(0) on completion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80455" y="2175641"/>
            <a:ext cx="2648607" cy="14346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Signal(SIGCHLD,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sig_handler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){ wait()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5051" y="3879163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sends SIGCHLD signal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parent on termination</a:t>
            </a:r>
          </a:p>
        </p:txBody>
      </p:sp>
      <p:cxnSp>
        <p:nvCxnSpPr>
          <p:cNvPr id="10" name="Straight Arrow Connector 9"/>
          <p:cNvCxnSpPr>
            <a:endCxn id="16" idx="2"/>
          </p:cNvCxnSpPr>
          <p:nvPr/>
        </p:nvCxnSpPr>
        <p:spPr>
          <a:xfrm flipV="1">
            <a:off x="10704759" y="3610303"/>
            <a:ext cx="0" cy="1129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75195" y="1304045"/>
            <a:ext cx="268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 should catch the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and handle it 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Retrieve Child’s exit status</a:t>
            </a:r>
          </a:p>
        </p:txBody>
      </p:sp>
    </p:spTree>
    <p:extLst>
      <p:ext uri="{BB962C8B-B14F-4D97-AF65-F5344CB8AC3E}">
        <p14:creationId xmlns:p14="http://schemas.microsoft.com/office/powerpoint/2010/main" val="16608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3759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 Sockets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5000" r="26958" b="8331"/>
          <a:stretch>
            <a:fillRect/>
          </a:stretch>
        </p:blipFill>
        <p:spPr bwMode="auto">
          <a:xfrm>
            <a:off x="1904999" y="915795"/>
            <a:ext cx="5835869" cy="565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218" t="25000" r="26958" b="8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8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7024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sendto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 and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recvfrom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1" y="993228"/>
            <a:ext cx="11146221" cy="518373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sendto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sockfd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const</a:t>
            </a:r>
            <a:r>
              <a:rPr lang="en-US" altLang="en-US" dirty="0">
                <a:solidFill>
                  <a:srgbClr val="000000"/>
                </a:solidFill>
              </a:rPr>
              <a:t> void *</a:t>
            </a:r>
            <a:r>
              <a:rPr lang="en-US" altLang="en-US" dirty="0" err="1">
                <a:solidFill>
                  <a:srgbClr val="000000"/>
                </a:solidFill>
              </a:rPr>
              <a:t>msg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flags, </a:t>
            </a:r>
            <a:r>
              <a:rPr lang="en-US" altLang="en-US" dirty="0" err="1">
                <a:solidFill>
                  <a:srgbClr val="000000"/>
                </a:solidFill>
              </a:rPr>
              <a:t>const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sockaddr</a:t>
            </a:r>
            <a:r>
              <a:rPr lang="en-US" altLang="en-US" dirty="0">
                <a:solidFill>
                  <a:srgbClr val="000000"/>
                </a:solidFill>
              </a:rPr>
              <a:t> *to,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tolen</a:t>
            </a:r>
            <a:r>
              <a:rPr lang="en-US" altLang="en-US" dirty="0">
                <a:solidFill>
                  <a:srgbClr val="000000"/>
                </a:solidFill>
              </a:rPr>
              <a:t>);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	– </a:t>
            </a:r>
            <a:r>
              <a:rPr lang="en-US" altLang="en-US" i="1" dirty="0">
                <a:solidFill>
                  <a:srgbClr val="000000"/>
                </a:solidFill>
              </a:rPr>
              <a:t>to </a:t>
            </a:r>
            <a:r>
              <a:rPr lang="en-US" altLang="en-US" dirty="0">
                <a:solidFill>
                  <a:srgbClr val="000000"/>
                </a:solidFill>
              </a:rPr>
              <a:t>is a pointer to a 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sockaddr</a:t>
            </a:r>
            <a:r>
              <a:rPr lang="en-US" altLang="en-US" dirty="0">
                <a:solidFill>
                  <a:srgbClr val="000000"/>
                </a:solidFill>
              </a:rPr>
              <a:t> which contains the destination IP and port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	– </a:t>
            </a:r>
            <a:r>
              <a:rPr lang="en-US" altLang="en-US" i="1" dirty="0" err="1">
                <a:solidFill>
                  <a:srgbClr val="000000"/>
                </a:solidFill>
              </a:rPr>
              <a:t>tolen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is </a:t>
            </a:r>
            <a:r>
              <a:rPr lang="en-US" altLang="en-US" dirty="0" err="1">
                <a:solidFill>
                  <a:srgbClr val="000000"/>
                </a:solidFill>
              </a:rPr>
              <a:t>sizeof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sockaddr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algn="just">
              <a:spcBef>
                <a:spcPts val="60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recvfrom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sockfd</a:t>
            </a:r>
            <a:r>
              <a:rPr lang="en-US" altLang="en-US" dirty="0">
                <a:solidFill>
                  <a:srgbClr val="000000"/>
                </a:solidFill>
              </a:rPr>
              <a:t>, void *</a:t>
            </a:r>
            <a:r>
              <a:rPr lang="en-US" altLang="en-US" dirty="0" err="1">
                <a:solidFill>
                  <a:srgbClr val="000000"/>
                </a:solidFill>
              </a:rPr>
              <a:t>buf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flags, 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sockaddr</a:t>
            </a:r>
            <a:r>
              <a:rPr lang="en-US" altLang="en-US" dirty="0">
                <a:solidFill>
                  <a:srgbClr val="000000"/>
                </a:solidFill>
              </a:rPr>
              <a:t> *from, </a:t>
            </a:r>
            <a:r>
              <a:rPr lang="en-US" altLang="en-US" dirty="0" err="1">
                <a:solidFill>
                  <a:srgbClr val="000000"/>
                </a:solidFill>
              </a:rPr>
              <a:t>int</a:t>
            </a:r>
            <a:r>
              <a:rPr lang="en-US" altLang="en-US" dirty="0">
                <a:solidFill>
                  <a:srgbClr val="000000"/>
                </a:solidFill>
              </a:rPr>
              <a:t> *</a:t>
            </a:r>
            <a:r>
              <a:rPr lang="en-US" altLang="en-US" dirty="0" err="1">
                <a:solidFill>
                  <a:srgbClr val="000000"/>
                </a:solidFill>
              </a:rPr>
              <a:t>fromlen</a:t>
            </a:r>
            <a:r>
              <a:rPr lang="en-US" altLang="en-US" dirty="0">
                <a:solidFill>
                  <a:srgbClr val="000000"/>
                </a:solidFill>
              </a:rPr>
              <a:t>);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	– </a:t>
            </a:r>
            <a:r>
              <a:rPr lang="en-US" altLang="en-US" i="1" dirty="0">
                <a:solidFill>
                  <a:srgbClr val="000000"/>
                </a:solidFill>
              </a:rPr>
              <a:t>from </a:t>
            </a:r>
            <a:r>
              <a:rPr lang="en-US" altLang="en-US" dirty="0">
                <a:solidFill>
                  <a:srgbClr val="000000"/>
                </a:solidFill>
              </a:rPr>
              <a:t>is a pointer to a local 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sockaddr</a:t>
            </a:r>
            <a:r>
              <a:rPr lang="en-US" altLang="en-US" dirty="0">
                <a:solidFill>
                  <a:srgbClr val="000000"/>
                </a:solidFill>
              </a:rPr>
              <a:t> that will be filled with IP address and port of the originating machine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	– </a:t>
            </a:r>
            <a:r>
              <a:rPr lang="en-US" altLang="en-US" i="1" dirty="0" err="1">
                <a:solidFill>
                  <a:srgbClr val="000000"/>
                </a:solidFill>
              </a:rPr>
              <a:t>fromlen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will contain length of address stored in </a:t>
            </a:r>
            <a:r>
              <a:rPr lang="en-US" altLang="en-US" i="1" dirty="0">
                <a:solidFill>
                  <a:srgbClr val="000000"/>
                </a:solidFill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3179228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2020-10-20T13:58:49Z</dcterms:created>
  <dcterms:modified xsi:type="dcterms:W3CDTF">2020-10-20T14:00:02Z</dcterms:modified>
</cp:coreProperties>
</file>